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B09962-CEFD-4A71-A001-2C79AE5F8537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E586AA-B190-40EA-84A8-8AE197410114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39952" y="485767"/>
            <a:ext cx="5400600" cy="2110720"/>
          </a:xfrm>
        </p:spPr>
        <p:txBody>
          <a:bodyPr>
            <a:noAutofit/>
          </a:bodyPr>
          <a:lstStyle/>
          <a:p>
            <a:pPr algn="ctr"/>
            <a:r>
              <a:rPr lang="es-ES_tradnl" sz="4800" dirty="0" smtClean="0">
                <a:latin typeface="Algerian" panose="04020705040A02060702" pitchFamily="82" charset="0"/>
              </a:rPr>
              <a:t>Conservas         de la huerta dulcinea</a:t>
            </a:r>
            <a:endParaRPr lang="es-ES_tradnl" sz="4800" dirty="0">
              <a:latin typeface="Algerian" panose="04020705040A02060702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6021288"/>
            <a:ext cx="4351784" cy="7145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_tradnl" i="1" dirty="0" smtClean="0"/>
              <a:t>Proceso elaboración de nuestras conservas naturales</a:t>
            </a:r>
            <a:endParaRPr lang="es-ES_tradnl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687" y="3168263"/>
            <a:ext cx="1306734" cy="18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62" y="4077537"/>
            <a:ext cx="974384" cy="6865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51520" y="1844824"/>
            <a:ext cx="4266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“Muchas gracias por darnos la oportunidad de dar a conocer nuestro trabajo”</a:t>
            </a:r>
          </a:p>
          <a:p>
            <a:pPr algn="ctr"/>
            <a:endParaRPr lang="es-ES_tradnl" sz="2000" dirty="0"/>
          </a:p>
        </p:txBody>
      </p:sp>
      <p:pic>
        <p:nvPicPr>
          <p:cNvPr id="12" name="11 Imagen" descr="\\TESLA\comun\FOTOS\Sesion de fotos Junio 2015\DSC_548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" r="40388" b="54982"/>
          <a:stretch/>
        </p:blipFill>
        <p:spPr bwMode="auto">
          <a:xfrm>
            <a:off x="888362" y="332656"/>
            <a:ext cx="2679427" cy="120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-495711" y="4986812"/>
            <a:ext cx="5760640" cy="10081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i="1" dirty="0" smtClean="0"/>
              <a:t>    Visita nuestro blog: </a:t>
            </a:r>
          </a:p>
          <a:p>
            <a:pPr algn="ctr"/>
            <a:r>
              <a:rPr lang="es-ES_tradnl" sz="1800" i="1" dirty="0" smtClean="0">
                <a:solidFill>
                  <a:schemeClr val="tx1">
                    <a:lumMod val="75000"/>
                  </a:schemeClr>
                </a:solidFill>
              </a:rPr>
              <a:t>www.lossecretosdedulcinea.blogspot.com.es </a:t>
            </a:r>
            <a:endParaRPr lang="es-ES_tradnl" sz="1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4" name="13 Imagen" descr="C:\Users\Aocupacional\Desktop\FOTOS CONSERVAS\productos taller\_DSC229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57" y="2806232"/>
            <a:ext cx="3544570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07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C:\Users\Aocupacional\Desktop\Nueva carpeta\IMG_79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4964" b="19828"/>
          <a:stretch/>
        </p:blipFill>
        <p:spPr bwMode="auto">
          <a:xfrm>
            <a:off x="237196" y="691176"/>
            <a:ext cx="2047875" cy="2315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2 Subtítulo"/>
          <p:cNvSpPr txBox="1">
            <a:spLocks/>
          </p:cNvSpPr>
          <p:nvPr/>
        </p:nvSpPr>
        <p:spPr>
          <a:xfrm>
            <a:off x="1212147" y="260648"/>
            <a:ext cx="2009234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>
                <a:latin typeface="Imprint MT Shadow" panose="04020605060303030202" pitchFamily="82" charset="0"/>
              </a:rPr>
              <a:t>Plantamos</a:t>
            </a:r>
            <a:endParaRPr lang="es-ES_tradnl" sz="2400" dirty="0">
              <a:latin typeface="Imprint MT Shadow" panose="04020605060303030202" pitchFamily="82" charset="0"/>
            </a:endParaRPr>
          </a:p>
        </p:txBody>
      </p:sp>
      <p:pic>
        <p:nvPicPr>
          <p:cNvPr id="26" name="25 Imagen" descr="C:\Users\Aocupacional\Desktop\Nueva carpeta\2013-05-21 10.09.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24" y="910331"/>
            <a:ext cx="1613328" cy="219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26 Imagen" descr="C:\Users\Aocupacional\Desktop\Nueva carpeta\DSCN70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3" t="31217"/>
          <a:stretch/>
        </p:blipFill>
        <p:spPr bwMode="auto">
          <a:xfrm>
            <a:off x="3080632" y="3707623"/>
            <a:ext cx="1202690" cy="18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2 Subtítulo"/>
          <p:cNvSpPr txBox="1">
            <a:spLocks/>
          </p:cNvSpPr>
          <p:nvPr/>
        </p:nvSpPr>
        <p:spPr>
          <a:xfrm>
            <a:off x="395536" y="3212976"/>
            <a:ext cx="4046126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>
                <a:latin typeface="Imprint MT Shadow" panose="04020605060303030202" pitchFamily="82" charset="0"/>
              </a:rPr>
              <a:t>Cuidamos y Recolectamos</a:t>
            </a:r>
            <a:endParaRPr lang="es-ES_tradnl" sz="2400" dirty="0">
              <a:latin typeface="Imprint MT Shadow" panose="04020605060303030202" pitchFamily="82" charset="0"/>
            </a:endParaRPr>
          </a:p>
        </p:txBody>
      </p:sp>
      <p:pic>
        <p:nvPicPr>
          <p:cNvPr id="29" name="28 Imagen" descr="\\TESLA\comun\FOTOS\Sesion de fotos Junio 2015\DSC_56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5" y="3707620"/>
            <a:ext cx="2651001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4716016" y="6021288"/>
            <a:ext cx="4351784" cy="7145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_tradnl" i="1" dirty="0" smtClean="0"/>
              <a:t>*Todo pedido se personaliza y adapta</a:t>
            </a:r>
            <a:endParaRPr lang="es-ES_tradnl" i="1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37427" y="138306"/>
            <a:ext cx="3289843" cy="55287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Imprint MT Shadow" panose="04020605060303030202" pitchFamily="82" charset="0"/>
              </a:rPr>
              <a:t>Preparamos el producto según pedido</a:t>
            </a:r>
            <a:endParaRPr lang="es-ES_tradnl" sz="2400" dirty="0">
              <a:latin typeface="Imprint MT Shadow" panose="04020605060303030202" pitchFamily="82" charset="0"/>
            </a:endParaRPr>
          </a:p>
        </p:txBody>
      </p:sp>
      <p:pic>
        <p:nvPicPr>
          <p:cNvPr id="18" name="17 Imagen" descr="\\TESLA\Area ocupacional\CONSERVAS\OTROS\FOTOS\bodas\BODA IVAN Y ROSA (4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" b="16891"/>
          <a:stretch/>
        </p:blipFill>
        <p:spPr bwMode="auto">
          <a:xfrm>
            <a:off x="7416713" y="4293095"/>
            <a:ext cx="1571443" cy="1531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 Subtítulo"/>
          <p:cNvSpPr txBox="1">
            <a:spLocks/>
          </p:cNvSpPr>
          <p:nvPr/>
        </p:nvSpPr>
        <p:spPr>
          <a:xfrm>
            <a:off x="5726273" y="3574910"/>
            <a:ext cx="3380881" cy="5370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Imprint MT Shadow" panose="04020605060303030202" pitchFamily="82" charset="0"/>
              </a:rPr>
              <a:t>Realizamos eventos, bodas, regalos…</a:t>
            </a:r>
            <a:endParaRPr lang="es-ES_tradnl" sz="2400" dirty="0">
              <a:latin typeface="Imprint MT Shadow" panose="04020605060303030202" pitchFamily="82" charset="0"/>
            </a:endParaRPr>
          </a:p>
        </p:txBody>
      </p:sp>
      <p:pic>
        <p:nvPicPr>
          <p:cNvPr id="16" name="Picture 2" descr="C:\Users\Aocupacional\Desktop\PANIFICADORA\IMG_827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16776"/>
            <a:ext cx="1653088" cy="15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 descr="C:\Users\Aocupacional\Desktop\BLOG\FOTOS\naranja\IMG_869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56" y="800256"/>
            <a:ext cx="201930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C:\Users\Aocupacional\Desktop\FOTOS CONSERVAS\TRABAJO TALLER\BODA HECTOR Y SARA (3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9080"/>
            <a:ext cx="1524705" cy="222389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2 Subtítulo"/>
          <p:cNvSpPr txBox="1">
            <a:spLocks/>
          </p:cNvSpPr>
          <p:nvPr/>
        </p:nvSpPr>
        <p:spPr>
          <a:xfrm>
            <a:off x="40872" y="6057154"/>
            <a:ext cx="2244199" cy="792088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i="1" dirty="0" smtClean="0"/>
              <a:t>Nuestra HUERTA DULCINEA</a:t>
            </a:r>
            <a:endParaRPr lang="es-ES_tradnl" i="1" dirty="0"/>
          </a:p>
        </p:txBody>
      </p:sp>
    </p:spTree>
    <p:extLst>
      <p:ext uri="{BB962C8B-B14F-4D97-AF65-F5344CB8AC3E}">
        <p14:creationId xmlns:p14="http://schemas.microsoft.com/office/powerpoint/2010/main" val="34359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 Subtítulo"/>
          <p:cNvSpPr txBox="1">
            <a:spLocks/>
          </p:cNvSpPr>
          <p:nvPr/>
        </p:nvSpPr>
        <p:spPr>
          <a:xfrm>
            <a:off x="-74858" y="72288"/>
            <a:ext cx="4968552" cy="70629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>
                <a:latin typeface="Imprint MT Shadow" panose="04020605060303030202" pitchFamily="82" charset="0"/>
              </a:rPr>
              <a:t>E</a:t>
            </a:r>
            <a:r>
              <a:rPr lang="es-ES_tradnl" sz="2400" dirty="0" smtClean="0">
                <a:latin typeface="Imprint MT Shadow" panose="04020605060303030202" pitchFamily="82" charset="0"/>
              </a:rPr>
              <a:t>nvasamos nuestras  mermeladas</a:t>
            </a:r>
            <a:endParaRPr lang="es-ES_tradnl" sz="2400" dirty="0">
              <a:latin typeface="Imprint MT Shadow" panose="04020605060303030202" pitchFamily="82" charset="0"/>
            </a:endParaRPr>
          </a:p>
        </p:txBody>
      </p:sp>
      <p:sp>
        <p:nvSpPr>
          <p:cNvPr id="29" name="2 Subtítulo"/>
          <p:cNvSpPr txBox="1">
            <a:spLocks/>
          </p:cNvSpPr>
          <p:nvPr/>
        </p:nvSpPr>
        <p:spPr>
          <a:xfrm>
            <a:off x="5364088" y="202421"/>
            <a:ext cx="3528392" cy="44603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>
                <a:latin typeface="Imprint MT Shadow" panose="04020605060303030202" pitchFamily="82" charset="0"/>
              </a:rPr>
              <a:t>Preparamos los </a:t>
            </a:r>
            <a:r>
              <a:rPr lang="es-ES_tradnl" sz="2400" dirty="0">
                <a:latin typeface="Imprint MT Shadow" panose="04020605060303030202" pitchFamily="82" charset="0"/>
              </a:rPr>
              <a:t>botecitos</a:t>
            </a:r>
          </a:p>
        </p:txBody>
      </p:sp>
      <p:pic>
        <p:nvPicPr>
          <p:cNvPr id="13" name="12 Imagen" descr="C:\Users\Aocupacional\Desktop\boda asier y raquel\BAÑO MARI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4363" b="10272"/>
          <a:stretch/>
        </p:blipFill>
        <p:spPr bwMode="auto">
          <a:xfrm>
            <a:off x="2486672" y="3713547"/>
            <a:ext cx="2059674" cy="2145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-179079" y="3324592"/>
            <a:ext cx="5176994" cy="31579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Imprint MT Shadow" panose="04020605060303030202" pitchFamily="82" charset="0"/>
              </a:rPr>
              <a:t>Esterilizamos y </a:t>
            </a:r>
            <a:r>
              <a:rPr lang="es-ES_tradnl" sz="2400" dirty="0">
                <a:latin typeface="Imprint MT Shadow" panose="04020605060303030202" pitchFamily="82" charset="0"/>
              </a:rPr>
              <a:t>h</a:t>
            </a:r>
            <a:r>
              <a:rPr lang="es-ES_tradnl" sz="2400" dirty="0" smtClean="0">
                <a:latin typeface="Imprint MT Shadow" panose="04020605060303030202" pitchFamily="82" charset="0"/>
              </a:rPr>
              <a:t>acemos </a:t>
            </a:r>
            <a:r>
              <a:rPr lang="es-ES_tradnl" sz="2400" dirty="0" smtClean="0">
                <a:latin typeface="Imprint MT Shadow" panose="04020605060303030202" pitchFamily="82" charset="0"/>
              </a:rPr>
              <a:t>baño maría</a:t>
            </a:r>
            <a:endParaRPr lang="es-ES_tradnl" sz="2400" dirty="0">
              <a:latin typeface="Imprint MT Shadow" panose="04020605060303030202" pitchFamily="82" charset="0"/>
            </a:endParaRPr>
          </a:p>
        </p:txBody>
      </p:sp>
      <p:sp>
        <p:nvSpPr>
          <p:cNvPr id="17" name="2 Subtítulo"/>
          <p:cNvSpPr>
            <a:spLocks noGrp="1"/>
          </p:cNvSpPr>
          <p:nvPr>
            <p:ph type="subTitle" idx="1"/>
          </p:nvPr>
        </p:nvSpPr>
        <p:spPr>
          <a:xfrm>
            <a:off x="4572442" y="6021288"/>
            <a:ext cx="4571558" cy="714549"/>
          </a:xfrm>
        </p:spPr>
        <p:txBody>
          <a:bodyPr>
            <a:noAutofit/>
          </a:bodyPr>
          <a:lstStyle/>
          <a:p>
            <a:pPr algn="ctr"/>
            <a:r>
              <a:rPr lang="es-ES_tradnl" sz="2000" i="1" dirty="0" smtClean="0"/>
              <a:t>*Todas las personas que forman este equipo participan en alguna parte del proceso</a:t>
            </a:r>
            <a:endParaRPr lang="es-ES_tradnl" sz="2000" i="1" dirty="0"/>
          </a:p>
        </p:txBody>
      </p:sp>
      <p:pic>
        <p:nvPicPr>
          <p:cNvPr id="20" name="19 Imagen" descr="C:\Users\Aocupacional\Desktop\FOTOS CONSERVAS\TRABAJO TALLER\IMG_91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12" y="778587"/>
            <a:ext cx="1944216" cy="2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\\TESLA\Area ocupacional\CONSERVAS\OTROS\FOTOS\TRABAJO TALLER\ENVASANDO COMPOTA (3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18353" r="12471" b="16941"/>
          <a:stretch/>
        </p:blipFill>
        <p:spPr bwMode="auto">
          <a:xfrm rot="5400000">
            <a:off x="151852" y="1121823"/>
            <a:ext cx="1742542" cy="1700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 descr="C:\Users\Aocupacional\Desktop\FOTOS CONSERVAS\TRABAJO TALLER\ESTERILIZANDO BOTES (1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/>
          <a:stretch/>
        </p:blipFill>
        <p:spPr bwMode="auto">
          <a:xfrm>
            <a:off x="134172" y="3698560"/>
            <a:ext cx="2232248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26 Imagen" descr="C:\Users\Aocupacional\Desktop\FOTOS CONSERVAS\colocar\IMG_868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13"/>
          <a:stretch/>
        </p:blipFill>
        <p:spPr bwMode="auto">
          <a:xfrm>
            <a:off x="1967751" y="971256"/>
            <a:ext cx="2528491" cy="2213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27 Imagen" descr="C:\Users\Aocupacional\Desktop\IMG_843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8" b="6725"/>
          <a:stretch/>
        </p:blipFill>
        <p:spPr bwMode="auto">
          <a:xfrm>
            <a:off x="4957223" y="971256"/>
            <a:ext cx="1947120" cy="1731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29 Imagen" descr="C:\Users\Aocupacional\Desktop\FOTOS CONSERVAS\colocar\IMG_845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7359" b="12094"/>
          <a:stretch/>
        </p:blipFill>
        <p:spPr bwMode="auto">
          <a:xfrm>
            <a:off x="7018791" y="3491679"/>
            <a:ext cx="1970447" cy="198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31 Imagen" descr="C:\Users\Aocupacional\Desktop\FOTOS CONSERVAS\colocar\IMG_844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r="18041" b="6829"/>
          <a:stretch/>
        </p:blipFill>
        <p:spPr bwMode="auto">
          <a:xfrm>
            <a:off x="4893694" y="3344459"/>
            <a:ext cx="1832078" cy="2307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2 Subtítulo"/>
          <p:cNvSpPr txBox="1">
            <a:spLocks/>
          </p:cNvSpPr>
          <p:nvPr/>
        </p:nvSpPr>
        <p:spPr>
          <a:xfrm>
            <a:off x="134172" y="6021288"/>
            <a:ext cx="1944216" cy="714549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i="1" dirty="0" smtClean="0"/>
              <a:t>*Elaboración artesanal</a:t>
            </a:r>
            <a:endParaRPr lang="es-ES_tradnl" i="1" dirty="0"/>
          </a:p>
        </p:txBody>
      </p:sp>
    </p:spTree>
    <p:extLst>
      <p:ext uri="{BB962C8B-B14F-4D97-AF65-F5344CB8AC3E}">
        <p14:creationId xmlns:p14="http://schemas.microsoft.com/office/powerpoint/2010/main" val="30024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6084168" y="332656"/>
            <a:ext cx="2009234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>
                <a:latin typeface="Imprint MT Shadow" panose="04020605060303030202" pitchFamily="82" charset="0"/>
              </a:rPr>
              <a:t>Cocinamo</a:t>
            </a:r>
            <a:r>
              <a:rPr lang="es-ES_tradnl" sz="2400" dirty="0" smtClean="0"/>
              <a:t>s</a:t>
            </a:r>
            <a:endParaRPr lang="es-ES_tradnl" sz="240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104477" y="216745"/>
            <a:ext cx="4032447" cy="59186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Imprint MT Shadow" panose="04020605060303030202" pitchFamily="82" charset="0"/>
              </a:rPr>
              <a:t>Preparamos las etiquetas y el material</a:t>
            </a:r>
            <a:endParaRPr lang="es-ES_tradnl" sz="2400" dirty="0">
              <a:latin typeface="Imprint MT Shadow" panose="04020605060303030202" pitchFamily="82" charset="0"/>
            </a:endParaRPr>
          </a:p>
        </p:txBody>
      </p:sp>
      <p:pic>
        <p:nvPicPr>
          <p:cNvPr id="24" name="23 Imagen" descr="\\TESLA\Area ocupacional\JARDINERIA\FOTOS\Conservas hasta octubre 2015\pendiente de organizar\MERMELADA CALABAZA\DSC_20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19" y="925558"/>
            <a:ext cx="1873364" cy="243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C:\Users\Aocupacional\Desktop\boda asier y raquel\ETIQUETAD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1" b="19892"/>
          <a:stretch/>
        </p:blipFill>
        <p:spPr bwMode="auto">
          <a:xfrm>
            <a:off x="95490" y="925558"/>
            <a:ext cx="2172254" cy="2333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 Subtítulo"/>
          <p:cNvSpPr>
            <a:spLocks noGrp="1"/>
          </p:cNvSpPr>
          <p:nvPr>
            <p:ph type="subTitle" idx="1"/>
          </p:nvPr>
        </p:nvSpPr>
        <p:spPr>
          <a:xfrm>
            <a:off x="4716016" y="6021288"/>
            <a:ext cx="4351784" cy="71454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S_tradnl" i="1" dirty="0" smtClean="0"/>
              <a:t>*Todos los productos de nuestro huerto y de temporada pasan por el taller</a:t>
            </a:r>
            <a:endParaRPr lang="es-ES_tradnl" i="1" dirty="0"/>
          </a:p>
        </p:txBody>
      </p:sp>
      <p:pic>
        <p:nvPicPr>
          <p:cNvPr id="18" name="17 Imagen" descr="C:\Users\Aocupacional\Desktop\BLOG\FOTOS\naranja\IMG_866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5498" r="3975"/>
          <a:stretch/>
        </p:blipFill>
        <p:spPr bwMode="auto">
          <a:xfrm>
            <a:off x="6876256" y="924517"/>
            <a:ext cx="2111408" cy="2670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 descr="C:\Users\Aocupacional\Desktop\FOTOS CONSERVAS\COCINA\CABELLO DE ANGEL (3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b="8009"/>
          <a:stretch/>
        </p:blipFill>
        <p:spPr bwMode="auto">
          <a:xfrm>
            <a:off x="6775319" y="3760949"/>
            <a:ext cx="2212345" cy="2138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21 Imagen" descr="C:\Users\Aocupacional\Desktop\FOTOS CONSERVAS\colocar\IMG_86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19" y="3743274"/>
            <a:ext cx="1750298" cy="191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C:\Users\Aocupacional\Desktop\BLOG\FOTOS\IMG_907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26"/>
          <a:stretch/>
        </p:blipFill>
        <p:spPr bwMode="auto">
          <a:xfrm>
            <a:off x="366540" y="3701911"/>
            <a:ext cx="3252502" cy="1997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24 Imagen" descr="C:\Users\Aocupacional\Desktop\Nueva carpeta\IMG_486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22500" r="-90" b="23867"/>
          <a:stretch/>
        </p:blipFill>
        <p:spPr bwMode="auto">
          <a:xfrm>
            <a:off x="2411760" y="1276281"/>
            <a:ext cx="1824113" cy="1729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2 Subtítulo"/>
          <p:cNvSpPr txBox="1">
            <a:spLocks/>
          </p:cNvSpPr>
          <p:nvPr/>
        </p:nvSpPr>
        <p:spPr>
          <a:xfrm>
            <a:off x="134172" y="6021288"/>
            <a:ext cx="1944216" cy="714549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i="1" dirty="0" smtClean="0"/>
              <a:t>*Diseño y material propio</a:t>
            </a:r>
            <a:endParaRPr lang="es-ES_tradnl" i="1" dirty="0"/>
          </a:p>
        </p:txBody>
      </p:sp>
    </p:spTree>
    <p:extLst>
      <p:ext uri="{BB962C8B-B14F-4D97-AF65-F5344CB8AC3E}">
        <p14:creationId xmlns:p14="http://schemas.microsoft.com/office/powerpoint/2010/main" val="29947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455</TotalTime>
  <Words>111</Words>
  <Application>Microsoft Office PowerPoint</Application>
  <PresentationFormat>Presentación en pantalla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Intermedio</vt:lpstr>
      <vt:lpstr>Conservas         de la huerta dulcinea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BODA MARIO &amp; GEMA</dc:title>
  <dc:creator>Area Ocupacional</dc:creator>
  <cp:lastModifiedBy>Area Ocupacional</cp:lastModifiedBy>
  <cp:revision>35</cp:revision>
  <cp:lastPrinted>2016-03-16T12:51:58Z</cp:lastPrinted>
  <dcterms:created xsi:type="dcterms:W3CDTF">2016-02-23T10:26:23Z</dcterms:created>
  <dcterms:modified xsi:type="dcterms:W3CDTF">2017-05-30T09:34:17Z</dcterms:modified>
</cp:coreProperties>
</file>